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8" r:id="rId3"/>
    <p:sldId id="290" r:id="rId4"/>
    <p:sldId id="263" r:id="rId5"/>
    <p:sldId id="283" r:id="rId6"/>
    <p:sldId id="292" r:id="rId7"/>
    <p:sldId id="281" r:id="rId8"/>
    <p:sldId id="284" r:id="rId9"/>
    <p:sldId id="285" r:id="rId10"/>
    <p:sldId id="286" r:id="rId11"/>
    <p:sldId id="287" r:id="rId12"/>
    <p:sldId id="288" r:id="rId13"/>
    <p:sldId id="273" r:id="rId14"/>
    <p:sldId id="265" r:id="rId15"/>
    <p:sldId id="289" r:id="rId16"/>
  </p:sldIdLst>
  <p:sldSz cx="9144000" cy="5143500" type="screen16x9"/>
  <p:notesSz cx="6858000" cy="9144000"/>
  <p:embeddedFontLst>
    <p:embeddedFont>
      <p:font typeface="Raleway" pitchFamily="2" charset="77"/>
      <p:regular r:id="rId18"/>
      <p:bold r:id="rId19"/>
      <p:italic r:id="rId20"/>
      <p:boldItalic r:id="rId21"/>
    </p:embeddedFont>
    <p:embeddedFont>
      <p:font typeface="Raleway Light" panose="020F0302020204030204" pitchFamily="34" charset="0"/>
      <p:regular r:id="rId22"/>
      <p:bold r:id="rId23"/>
      <p:italic r:id="rId24"/>
      <p:boldItalic r:id="rId25"/>
    </p:embeddedFont>
    <p:embeddedFont>
      <p:font typeface="Raleway Medium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>
      <p:cViewPr varScale="1">
        <p:scale>
          <a:sx n="137" d="100"/>
          <a:sy n="137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526C4B8-D193-7B11-6825-EE158A276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7" t="25683" r="2471" b="9522"/>
          <a:stretch/>
        </p:blipFill>
        <p:spPr>
          <a:xfrm>
            <a:off x="890247" y="1160725"/>
            <a:ext cx="7442517" cy="37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2081977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4" name="Rectangle: Rounded Corners 3">
            <a:extLst>
              <a:ext uri="{FF2B5EF4-FFF2-40B4-BE49-F238E27FC236}">
                <a16:creationId xmlns:a16="http://schemas.microsoft.com/office/drawing/2014/main" id="{5BB87CFB-EB93-98E8-09A9-3AFD8A9D8D67}"/>
              </a:ext>
            </a:extLst>
          </p:cNvPr>
          <p:cNvSpPr/>
          <p:nvPr/>
        </p:nvSpPr>
        <p:spPr>
          <a:xfrm>
            <a:off x="251426" y="1996817"/>
            <a:ext cx="276306" cy="2110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7B907B3-D8A6-DF9C-EC9B-B6DC09346DCD}"/>
              </a:ext>
            </a:extLst>
          </p:cNvPr>
          <p:cNvSpPr txBox="1"/>
          <p:nvPr/>
        </p:nvSpPr>
        <p:spPr>
          <a:xfrm rot="16200000">
            <a:off x="-208582" y="2925334"/>
            <a:ext cx="119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286" name="Rectangle: Rounded Corners 14">
            <a:extLst>
              <a:ext uri="{FF2B5EF4-FFF2-40B4-BE49-F238E27FC236}">
                <a16:creationId xmlns:a16="http://schemas.microsoft.com/office/drawing/2014/main" id="{0BA57FB8-3CD1-0E5A-8DDB-C98B70C676D3}"/>
              </a:ext>
            </a:extLst>
          </p:cNvPr>
          <p:cNvSpPr/>
          <p:nvPr/>
        </p:nvSpPr>
        <p:spPr>
          <a:xfrm>
            <a:off x="1005170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248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77616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726613" y="1959175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436393" y="2881568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179755" y="411384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43726" y="4115346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02633" y="409603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04620" y="410355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8096" y="410420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316856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5925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52064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427563" y="1949208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643095" y="2861612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778641" y="1942897"/>
            <a:ext cx="246088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223270" y="2643910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3804EEB-F763-74E9-B6D8-1905F33735BB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221399" y="2888865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323538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57304" y="1941986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518691" y="2851432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76867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120776" y="1939355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82163" y="2848801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34081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9362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45501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7069091" y="1934660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291570" y="284788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913392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908323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68" name="Rectangle: Rounded Corners 101">
            <a:extLst>
              <a:ext uri="{FF2B5EF4-FFF2-40B4-BE49-F238E27FC236}">
                <a16:creationId xmlns:a16="http://schemas.microsoft.com/office/drawing/2014/main" id="{7F2DA0F3-8532-B678-2DC4-A3EF407DB2EC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C535C5-FB46-10B4-48D6-56A756DE0E2C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28ADA7D-2D2B-B75C-C15E-3D601746841A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C0C91B5-978D-2AFA-BDA0-2DF0001D8F48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2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Preprocessing</a:t>
            </a:r>
            <a:r>
              <a:rPr lang="de-DE" dirty="0"/>
              <a:t> - </a:t>
            </a:r>
            <a:r>
              <a:rPr lang="de-DE" dirty="0" err="1"/>
              <a:t>Resizing</a:t>
            </a:r>
            <a:endParaRPr lang="en-GB" dirty="0"/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Original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image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resize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Keeping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aspect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ratio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630395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235</Words>
  <Application>Microsoft Macintosh PowerPoint</Application>
  <PresentationFormat>On-screen Show (16:9)</PresentationFormat>
  <Paragraphs>128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Raleway Medium</vt:lpstr>
      <vt:lpstr>Raleway</vt:lpstr>
      <vt:lpstr>Raleway Light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 - Resizing</vt:lpstr>
      <vt:lpstr>Image Preprocessing</vt:lpstr>
      <vt:lpstr>Image Augmentation</vt:lpstr>
      <vt:lpstr>Validation</vt:lpstr>
      <vt:lpstr>Results: ResNet-50</vt:lpstr>
      <vt:lpstr>Results: VGG-16</vt:lpstr>
      <vt:lpstr>Results: VGG-16</vt:lpstr>
      <vt:lpstr>Results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Jessie Midgley</cp:lastModifiedBy>
  <cp:revision>6</cp:revision>
  <dcterms:modified xsi:type="dcterms:W3CDTF">2024-01-30T15:55:25Z</dcterms:modified>
</cp:coreProperties>
</file>